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391" r:id="rId7"/>
    <p:sldId id="392" r:id="rId8"/>
    <p:sldId id="382" r:id="rId9"/>
    <p:sldId id="298" r:id="rId10"/>
    <p:sldId id="302" r:id="rId11"/>
    <p:sldId id="399" r:id="rId12"/>
    <p:sldId id="351" r:id="rId13"/>
    <p:sldId id="387" r:id="rId14"/>
    <p:sldId id="400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 showGuides="1">
      <p:cViewPr varScale="1">
        <p:scale>
          <a:sx n="79" d="100"/>
          <a:sy n="79" d="100"/>
        </p:scale>
        <p:origin x="567" y="51"/>
      </p:cViewPr>
      <p:guideLst>
        <p:guide orient="horz" pos="2910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Mixed Attention Network for Cross-domain Sequential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https://github.com/Guanyu-Lin/MAN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4705" y="2447290"/>
            <a:ext cx="6740525" cy="2762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2319020"/>
            <a:ext cx="9108440" cy="3138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080" y="2101850"/>
            <a:ext cx="9057640" cy="3691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8055" y="2109470"/>
            <a:ext cx="6421755" cy="42652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17135" y="2590800"/>
            <a:ext cx="70872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</a:t>
            </a:r>
            <a:r>
              <a:t>Particularly, a few early attempts were proposed to</a:t>
            </a:r>
            <a:r>
              <a:rPr lang="en-US"/>
              <a:t> </a:t>
            </a:r>
            <a:r>
              <a:t>achieve cross-domain sequential recommendation, which leverages</a:t>
            </a:r>
            <a:r>
              <a:rPr lang="en-US"/>
              <a:t> </a:t>
            </a:r>
            <a:r>
              <a:t>cross-domain technique to address the data sparsity of sequential</a:t>
            </a:r>
            <a:r>
              <a:rPr lang="en-US"/>
              <a:t> </a:t>
            </a:r>
            <a:r>
              <a:t>modeling</a:t>
            </a:r>
            <a:r>
              <a:rPr lang="en-US"/>
              <a:t>,</a:t>
            </a:r>
            <a:r>
              <a:t>these methods rely</a:t>
            </a:r>
            <a:r>
              <a:rPr lang="en-US"/>
              <a:t> </a:t>
            </a:r>
            <a:r>
              <a:t>heavily on the overlapped users , which is hardly satisfied</a:t>
            </a:r>
            <a:r>
              <a:rPr lang="en-US"/>
              <a:t> </a:t>
            </a:r>
            <a:r>
              <a:t>in practical scenarios</a:t>
            </a:r>
            <a:r>
              <a:rPr lang="en-US"/>
              <a:t>.</a:t>
            </a:r>
            <a:r>
              <a:t>  In fact, in many real-world applications, users are not overlapping across different domains .Thus, it is challenging for the existing cross-domain sequential recommendation to work in real-world scenarios. </a:t>
            </a:r>
          </a:p>
        </p:txBody>
      </p:sp>
      <p:pic>
        <p:nvPicPr>
          <p:cNvPr id="23" name="图片 22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36395"/>
            <a:ext cx="498538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784985" y="1441450"/>
            <a:ext cx="8903335" cy="5301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1905000"/>
            <a:ext cx="6121400" cy="2260600"/>
          </a:xfrm>
          <a:prstGeom prst="rect">
            <a:avLst/>
          </a:prstGeom>
        </p:spPr>
      </p:pic>
      <p:pic>
        <p:nvPicPr>
          <p:cNvPr id="24" name="图片 23" descr="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155" y="4495800"/>
            <a:ext cx="5368290" cy="1562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 descr="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1939290"/>
            <a:ext cx="5075555" cy="782320"/>
          </a:xfrm>
          <a:prstGeom prst="rect">
            <a:avLst/>
          </a:prstGeom>
        </p:spPr>
      </p:pic>
      <p:pic>
        <p:nvPicPr>
          <p:cNvPr id="30" name="图片 29" descr="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015" y="2839720"/>
            <a:ext cx="5049520" cy="865505"/>
          </a:xfrm>
          <a:prstGeom prst="rect">
            <a:avLst/>
          </a:prstGeom>
        </p:spPr>
      </p:pic>
      <p:pic>
        <p:nvPicPr>
          <p:cNvPr id="31" name="图片 30" descr="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0" y="4038600"/>
            <a:ext cx="5636260" cy="687705"/>
          </a:xfrm>
          <a:prstGeom prst="rect">
            <a:avLst/>
          </a:prstGeom>
        </p:spPr>
      </p:pic>
      <p:pic>
        <p:nvPicPr>
          <p:cNvPr id="32" name="图片 31" descr="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400" y="4648200"/>
            <a:ext cx="6096000" cy="837565"/>
          </a:xfrm>
          <a:prstGeom prst="rect">
            <a:avLst/>
          </a:prstGeom>
        </p:spPr>
      </p:pic>
      <p:pic>
        <p:nvPicPr>
          <p:cNvPr id="33" name="图片 32" descr="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1330" y="5715000"/>
            <a:ext cx="5408930" cy="748665"/>
          </a:xfrm>
          <a:prstGeom prst="rect">
            <a:avLst/>
          </a:prstGeom>
        </p:spPr>
      </p:pic>
      <p:pic>
        <p:nvPicPr>
          <p:cNvPr id="34" name="图片 33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1752600"/>
            <a:ext cx="4323080" cy="1593850"/>
          </a:xfrm>
          <a:prstGeom prst="rect">
            <a:avLst/>
          </a:prstGeom>
        </p:spPr>
      </p:pic>
      <p:pic>
        <p:nvPicPr>
          <p:cNvPr id="35" name="图片 34" descr="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870" y="4396740"/>
            <a:ext cx="4679315" cy="1485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90" y="2362200"/>
            <a:ext cx="4867275" cy="2701290"/>
          </a:xfrm>
          <a:prstGeom prst="rect">
            <a:avLst/>
          </a:prstGeom>
        </p:spPr>
      </p:pic>
      <p:pic>
        <p:nvPicPr>
          <p:cNvPr id="24" name="图片 23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915" y="2209800"/>
            <a:ext cx="4708525" cy="609600"/>
          </a:xfrm>
          <a:prstGeom prst="rect">
            <a:avLst/>
          </a:prstGeom>
        </p:spPr>
      </p:pic>
      <p:pic>
        <p:nvPicPr>
          <p:cNvPr id="26" name="图片 25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4915" y="2942590"/>
            <a:ext cx="4465955" cy="721360"/>
          </a:xfrm>
          <a:prstGeom prst="rect">
            <a:avLst/>
          </a:prstGeom>
        </p:spPr>
      </p:pic>
      <p:pic>
        <p:nvPicPr>
          <p:cNvPr id="29" name="图片 28" descr="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3657600"/>
            <a:ext cx="4298950" cy="732790"/>
          </a:xfrm>
          <a:prstGeom prst="rect">
            <a:avLst/>
          </a:prstGeom>
        </p:spPr>
      </p:pic>
      <p:pic>
        <p:nvPicPr>
          <p:cNvPr id="30" name="图片 29" descr="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3620" y="4724400"/>
            <a:ext cx="4566285" cy="796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905000"/>
            <a:ext cx="4112260" cy="4304665"/>
          </a:xfrm>
          <a:prstGeom prst="rect">
            <a:avLst/>
          </a:prstGeom>
        </p:spPr>
      </p:pic>
      <p:pic>
        <p:nvPicPr>
          <p:cNvPr id="27" name="图片 26" descr="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2057400"/>
            <a:ext cx="5383530" cy="1287145"/>
          </a:xfrm>
          <a:prstGeom prst="rect">
            <a:avLst/>
          </a:prstGeom>
        </p:spPr>
      </p:pic>
      <p:pic>
        <p:nvPicPr>
          <p:cNvPr id="28" name="图片 27" descr="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1255" y="3545205"/>
            <a:ext cx="5676265" cy="1369695"/>
          </a:xfrm>
          <a:prstGeom prst="rect">
            <a:avLst/>
          </a:prstGeom>
        </p:spPr>
      </p:pic>
      <p:pic>
        <p:nvPicPr>
          <p:cNvPr id="31" name="图片 30" descr="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5890" y="5257800"/>
            <a:ext cx="5421630" cy="506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520" y="2403475"/>
            <a:ext cx="5872480" cy="3729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740" y="1833245"/>
            <a:ext cx="7617460" cy="48044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NjIwZTVkYTY5MzIzY2M2ZTRiZDY5ZjM3YzkxNzU5NT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4809</Words>
  <Application>WPS 演示</Application>
  <PresentationFormat>宽屏</PresentationFormat>
  <Paragraphs>272</Paragraphs>
  <Slides>13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415</cp:revision>
  <dcterms:created xsi:type="dcterms:W3CDTF">2023-09-17T03:47:00Z</dcterms:created>
  <dcterms:modified xsi:type="dcterms:W3CDTF">2024-11-10T11:06:23Z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2052-12.1.0.18608</vt:lpwstr>
  </property>
</Properties>
</file>